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ITC Motter Corpus Regular" charset="1" panose="02000505050000020004"/>
      <p:regular r:id="rId10"/>
    </p:embeddedFont>
    <p:embeddedFont>
      <p:font typeface="Montserrat" charset="1" panose="00000500000000000000"/>
      <p:regular r:id="rId11"/>
    </p:embeddedFont>
    <p:embeddedFont>
      <p:font typeface="Montserrat Bold" charset="1" panose="00000800000000000000"/>
      <p:regular r:id="rId12"/>
    </p:embeddedFont>
    <p:embeddedFont>
      <p:font typeface="Montserrat Italics" charset="1" panose="00000500000000000000"/>
      <p:regular r:id="rId13"/>
    </p:embeddedFont>
    <p:embeddedFont>
      <p:font typeface="Montserrat Bold Italics" charset="1" panose="00000800000000000000"/>
      <p:regular r:id="rId14"/>
    </p:embeddedFont>
    <p:embeddedFont>
      <p:font typeface="Montserrat Thin" charset="1" panose="00000300000000000000"/>
      <p:regular r:id="rId15"/>
    </p:embeddedFont>
    <p:embeddedFont>
      <p:font typeface="Montserrat Thin Italics" charset="1" panose="00000300000000000000"/>
      <p:regular r:id="rId16"/>
    </p:embeddedFont>
    <p:embeddedFont>
      <p:font typeface="Montserrat Extra-Light" charset="1" panose="00000300000000000000"/>
      <p:regular r:id="rId17"/>
    </p:embeddedFont>
    <p:embeddedFont>
      <p:font typeface="Montserrat Extra-Light Italics" charset="1" panose="00000300000000000000"/>
      <p:regular r:id="rId18"/>
    </p:embeddedFont>
    <p:embeddedFont>
      <p:font typeface="Montserrat Light" charset="1" panose="00000400000000000000"/>
      <p:regular r:id="rId19"/>
    </p:embeddedFont>
    <p:embeddedFont>
      <p:font typeface="Montserrat Light Italics" charset="1" panose="00000400000000000000"/>
      <p:regular r:id="rId20"/>
    </p:embeddedFont>
    <p:embeddedFont>
      <p:font typeface="Montserrat Medium" charset="1" panose="00000600000000000000"/>
      <p:regular r:id="rId21"/>
    </p:embeddedFont>
    <p:embeddedFont>
      <p:font typeface="Montserrat Medium Italics" charset="1" panose="00000600000000000000"/>
      <p:regular r:id="rId22"/>
    </p:embeddedFont>
    <p:embeddedFont>
      <p:font typeface="Montserrat Semi-Bold" charset="1" panose="00000700000000000000"/>
      <p:regular r:id="rId23"/>
    </p:embeddedFont>
    <p:embeddedFont>
      <p:font typeface="Montserrat Semi-Bold Italics" charset="1" panose="00000700000000000000"/>
      <p:regular r:id="rId24"/>
    </p:embeddedFont>
    <p:embeddedFont>
      <p:font typeface="Montserrat Ultra-Bold" charset="1" panose="00000900000000000000"/>
      <p:regular r:id="rId25"/>
    </p:embeddedFont>
    <p:embeddedFont>
      <p:font typeface="Montserrat Ultra-Bold Italics" charset="1" panose="00000900000000000000"/>
      <p:regular r:id="rId26"/>
    </p:embeddedFont>
    <p:embeddedFont>
      <p:font typeface="Montserrat Heavy" charset="1" panose="00000A00000000000000"/>
      <p:regular r:id="rId27"/>
    </p:embeddedFont>
    <p:embeddedFont>
      <p:font typeface="Montserrat Heavy Italics" charset="1" panose="00000A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35" Target="slides/slide7.xml" Type="http://schemas.openxmlformats.org/officeDocument/2006/relationships/slide"/><Relationship Id="rId36" Target="slides/slide8.xml" Type="http://schemas.openxmlformats.org/officeDocument/2006/relationships/slide"/><Relationship Id="rId37" Target="slides/slide9.xml" Type="http://schemas.openxmlformats.org/officeDocument/2006/relationships/slide"/><Relationship Id="rId38" Target="slides/slide1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18.png" Type="http://schemas.openxmlformats.org/officeDocument/2006/relationships/image"/><Relationship Id="rId13" Target="../media/image19.svg" Type="http://schemas.openxmlformats.org/officeDocument/2006/relationships/image"/><Relationship Id="rId14" Target="../media/image25.png" Type="http://schemas.openxmlformats.org/officeDocument/2006/relationships/image"/><Relationship Id="rId15" Target="../media/image26.svg" Type="http://schemas.openxmlformats.org/officeDocument/2006/relationships/image"/><Relationship Id="rId16" Target="../media/image23.png" Type="http://schemas.openxmlformats.org/officeDocument/2006/relationships/image"/><Relationship Id="rId17" Target="../media/image24.svg" Type="http://schemas.openxmlformats.org/officeDocument/2006/relationships/image"/><Relationship Id="rId18" Target="../media/image32.png" Type="http://schemas.openxmlformats.org/officeDocument/2006/relationships/image"/><Relationship Id="rId19" Target="../media/image33.svg" Type="http://schemas.openxmlformats.org/officeDocument/2006/relationships/image"/><Relationship Id="rId2" Target="../media/image5.png" Type="http://schemas.openxmlformats.org/officeDocument/2006/relationships/image"/><Relationship Id="rId20" Target="../media/image36.png" Type="http://schemas.openxmlformats.org/officeDocument/2006/relationships/image"/><Relationship Id="rId21" Target="../media/image37.svg" Type="http://schemas.openxmlformats.org/officeDocument/2006/relationships/image"/><Relationship Id="rId22" Target="../media/image38.png" Type="http://schemas.openxmlformats.org/officeDocument/2006/relationships/image"/><Relationship Id="rId23" Target="../media/image39.svg" Type="http://schemas.openxmlformats.org/officeDocument/2006/relationships/image"/><Relationship Id="rId24" Target="../media/image77.png" Type="http://schemas.openxmlformats.org/officeDocument/2006/relationships/image"/><Relationship Id="rId25" Target="../media/image78.svg" Type="http://schemas.openxmlformats.org/officeDocument/2006/relationships/image"/><Relationship Id="rId26" Target="../media/image79.png" Type="http://schemas.openxmlformats.org/officeDocument/2006/relationships/image"/><Relationship Id="rId27" Target="../media/image80.svg" Type="http://schemas.openxmlformats.org/officeDocument/2006/relationships/image"/><Relationship Id="rId28" Target="../media/image81.png" Type="http://schemas.openxmlformats.org/officeDocument/2006/relationships/image"/><Relationship Id="rId29" Target="../media/image82.svg" Type="http://schemas.openxmlformats.org/officeDocument/2006/relationships/image"/><Relationship Id="rId3" Target="../media/image6.svg" Type="http://schemas.openxmlformats.org/officeDocument/2006/relationships/image"/><Relationship Id="rId30" Target="../media/image67.png" Type="http://schemas.openxmlformats.org/officeDocument/2006/relationships/image"/><Relationship Id="rId31" Target="../media/image68.svg" Type="http://schemas.openxmlformats.org/officeDocument/2006/relationships/image"/><Relationship Id="rId32" Target="../media/image14.png" Type="http://schemas.openxmlformats.org/officeDocument/2006/relationships/image"/><Relationship Id="rId33" Target="../media/image15.svg" Type="http://schemas.openxmlformats.org/officeDocument/2006/relationships/image"/><Relationship Id="rId34" Target="../media/image27.png" Type="http://schemas.openxmlformats.org/officeDocument/2006/relationships/image"/><Relationship Id="rId35" Target="../media/image28.svg" Type="http://schemas.openxmlformats.org/officeDocument/2006/relationships/image"/><Relationship Id="rId36" Target="../media/image83.png" Type="http://schemas.openxmlformats.org/officeDocument/2006/relationships/image"/><Relationship Id="rId37" Target="../media/image84.svg" Type="http://schemas.openxmlformats.org/officeDocument/2006/relationships/image"/><Relationship Id="rId38" Target="../media/image85.png" Type="http://schemas.openxmlformats.org/officeDocument/2006/relationships/image"/><Relationship Id="rId39" Target="../media/image86.svg" Type="http://schemas.openxmlformats.org/officeDocument/2006/relationships/image"/><Relationship Id="rId4" Target="../media/image7.png" Type="http://schemas.openxmlformats.org/officeDocument/2006/relationships/image"/><Relationship Id="rId40" Target="../media/image87.png" Type="http://schemas.openxmlformats.org/officeDocument/2006/relationships/image"/><Relationship Id="rId41" Target="../media/image88.svg" Type="http://schemas.openxmlformats.org/officeDocument/2006/relationships/image"/><Relationship Id="rId42" Target="../media/image89.png" Type="http://schemas.openxmlformats.org/officeDocument/2006/relationships/image"/><Relationship Id="rId43" Target="../media/image90.svg" Type="http://schemas.openxmlformats.org/officeDocument/2006/relationships/image"/><Relationship Id="rId44" Target="../media/image91.png" Type="http://schemas.openxmlformats.org/officeDocument/2006/relationships/image"/><Relationship Id="rId45" Target="../media/image92.svg" Type="http://schemas.openxmlformats.org/officeDocument/2006/relationships/image"/><Relationship Id="rId46" Target="../media/image93.png" Type="http://schemas.openxmlformats.org/officeDocument/2006/relationships/image"/><Relationship Id="rId47" Target="../media/image94.sv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2" Target="../media/image13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svg" Type="http://schemas.openxmlformats.org/officeDocument/2006/relationships/image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svg" Type="http://schemas.openxmlformats.org/officeDocument/2006/relationships/image"/><Relationship Id="rId2" Target="../media/image48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svg" Type="http://schemas.openxmlformats.org/officeDocument/2006/relationships/image"/><Relationship Id="rId11" Target="../media/image62.png" Type="http://schemas.openxmlformats.org/officeDocument/2006/relationships/image"/><Relationship Id="rId12" Target="../media/image63.svg" Type="http://schemas.openxmlformats.org/officeDocument/2006/relationships/image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57.png" Type="http://schemas.openxmlformats.org/officeDocument/2006/relationships/image"/><Relationship Id="rId7" Target="../media/image58.png" Type="http://schemas.openxmlformats.org/officeDocument/2006/relationships/image"/><Relationship Id="rId8" Target="../media/image59.svg" Type="http://schemas.openxmlformats.org/officeDocument/2006/relationships/image"/><Relationship Id="rId9" Target="../media/image60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4.png" Type="http://schemas.openxmlformats.org/officeDocument/2006/relationships/image"/><Relationship Id="rId5" Target="../media/image65.png" Type="http://schemas.openxmlformats.org/officeDocument/2006/relationships/image"/><Relationship Id="rId6" Target="../media/image66.svg" Type="http://schemas.openxmlformats.org/officeDocument/2006/relationships/image"/><Relationship Id="rId7" Target="../media/image67.png" Type="http://schemas.openxmlformats.org/officeDocument/2006/relationships/image"/><Relationship Id="rId8" Target="../media/image68.svg" Type="http://schemas.openxmlformats.org/officeDocument/2006/relationships/image"/><Relationship Id="rId9" Target="../media/image6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11" Target="../media/image75.png" Type="http://schemas.openxmlformats.org/officeDocument/2006/relationships/image"/><Relationship Id="rId12" Target="../media/image76.png" Type="http://schemas.openxmlformats.org/officeDocument/2006/relationships/image"/><Relationship Id="rId13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7.png" Type="http://schemas.openxmlformats.org/officeDocument/2006/relationships/image"/><Relationship Id="rId5" Target="../media/image71.png" Type="http://schemas.openxmlformats.org/officeDocument/2006/relationships/image"/><Relationship Id="rId6" Target="../media/image72.png" Type="http://schemas.openxmlformats.org/officeDocument/2006/relationships/image"/><Relationship Id="rId7" Target="../media/image73.png" Type="http://schemas.openxmlformats.org/officeDocument/2006/relationships/image"/><Relationship Id="rId8" Target="../media/image64.png" Type="http://schemas.openxmlformats.org/officeDocument/2006/relationships/image"/><Relationship Id="rId9" Target="../media/image4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4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39511">
            <a:off x="12105761" y="4553398"/>
            <a:ext cx="5454782" cy="5045673"/>
          </a:xfrm>
          <a:custGeom>
            <a:avLst/>
            <a:gdLst/>
            <a:ahLst/>
            <a:cxnLst/>
            <a:rect r="r" b="b" t="t" l="l"/>
            <a:pathLst>
              <a:path h="5045673" w="5454782">
                <a:moveTo>
                  <a:pt x="0" y="0"/>
                </a:moveTo>
                <a:lnTo>
                  <a:pt x="5454782" y="0"/>
                </a:lnTo>
                <a:lnTo>
                  <a:pt x="5454782" y="5045673"/>
                </a:lnTo>
                <a:lnTo>
                  <a:pt x="0" y="5045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84159">
            <a:off x="654606" y="995383"/>
            <a:ext cx="4310247" cy="4191715"/>
          </a:xfrm>
          <a:custGeom>
            <a:avLst/>
            <a:gdLst/>
            <a:ahLst/>
            <a:cxnLst/>
            <a:rect r="r" b="b" t="t" l="l"/>
            <a:pathLst>
              <a:path h="4191715" w="4310247">
                <a:moveTo>
                  <a:pt x="0" y="0"/>
                </a:moveTo>
                <a:lnTo>
                  <a:pt x="4310247" y="0"/>
                </a:lnTo>
                <a:lnTo>
                  <a:pt x="4310247" y="4191716"/>
                </a:lnTo>
                <a:lnTo>
                  <a:pt x="0" y="41917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10715" y="2476414"/>
            <a:ext cx="4666570" cy="219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81"/>
              </a:lnSpc>
            </a:pPr>
            <a:r>
              <a:rPr lang="en-US" sz="10701" spc="321">
                <a:solidFill>
                  <a:srgbClr val="EE7BBD"/>
                </a:solidFill>
                <a:latin typeface="ITC Motter Corpus Regular"/>
              </a:rPr>
              <a:t>CAFÉ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480906" y="4272744"/>
            <a:ext cx="9326187" cy="3069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61"/>
              </a:lnSpc>
            </a:pPr>
            <a:r>
              <a:rPr lang="en-US" sz="10901" spc="327">
                <a:solidFill>
                  <a:srgbClr val="EE7BBD"/>
                </a:solidFill>
                <a:latin typeface="ITC Motter Corpus Regular"/>
              </a:rPr>
              <a:t>LITERARIO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29019" y="6937979"/>
            <a:ext cx="6429962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72">
                <a:solidFill>
                  <a:srgbClr val="E87341"/>
                </a:solidFill>
                <a:latin typeface="Montserrat Semi-Bold"/>
              </a:rPr>
              <a:t>Presentación por</a:t>
            </a:r>
          </a:p>
          <a:p>
            <a:pPr algn="ctr">
              <a:lnSpc>
                <a:spcPts val="4320"/>
              </a:lnSpc>
            </a:pPr>
            <a:r>
              <a:rPr lang="en-US" sz="3600" spc="72">
                <a:solidFill>
                  <a:srgbClr val="E87341"/>
                </a:solidFill>
                <a:latin typeface="Montserrat Semi-Bold"/>
              </a:rPr>
              <a:t>Jaqueline Hernández Wilson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23945" y="1845118"/>
            <a:ext cx="5840110" cy="1169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spc="144">
                <a:solidFill>
                  <a:srgbClr val="E87341"/>
                </a:solidFill>
                <a:latin typeface="Montserrat Semi-Bold"/>
              </a:rPr>
              <a:t>BIENVENIDOS AL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797487">
            <a:off x="854021" y="7061474"/>
            <a:ext cx="5782480" cy="2134261"/>
          </a:xfrm>
          <a:custGeom>
            <a:avLst/>
            <a:gdLst/>
            <a:ahLst/>
            <a:cxnLst/>
            <a:rect r="r" b="b" t="t" l="l"/>
            <a:pathLst>
              <a:path h="2134261" w="5782480">
                <a:moveTo>
                  <a:pt x="5782480" y="0"/>
                </a:moveTo>
                <a:lnTo>
                  <a:pt x="0" y="0"/>
                </a:lnTo>
                <a:lnTo>
                  <a:pt x="0" y="2134261"/>
                </a:lnTo>
                <a:lnTo>
                  <a:pt x="5782480" y="2134261"/>
                </a:lnTo>
                <a:lnTo>
                  <a:pt x="578248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848899">
            <a:off x="887171" y="5807288"/>
            <a:ext cx="2994621" cy="2509643"/>
          </a:xfrm>
          <a:custGeom>
            <a:avLst/>
            <a:gdLst/>
            <a:ahLst/>
            <a:cxnLst/>
            <a:rect r="r" b="b" t="t" l="l"/>
            <a:pathLst>
              <a:path h="2509643" w="2994621">
                <a:moveTo>
                  <a:pt x="0" y="0"/>
                </a:moveTo>
                <a:lnTo>
                  <a:pt x="2994621" y="0"/>
                </a:lnTo>
                <a:lnTo>
                  <a:pt x="2994621" y="2509643"/>
                </a:lnTo>
                <a:lnTo>
                  <a:pt x="0" y="25096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1053766">
            <a:off x="12165045" y="983048"/>
            <a:ext cx="5782480" cy="2134261"/>
          </a:xfrm>
          <a:custGeom>
            <a:avLst/>
            <a:gdLst/>
            <a:ahLst/>
            <a:cxnLst/>
            <a:rect r="r" b="b" t="t" l="l"/>
            <a:pathLst>
              <a:path h="2134261" w="5782480">
                <a:moveTo>
                  <a:pt x="0" y="2134260"/>
                </a:moveTo>
                <a:lnTo>
                  <a:pt x="5782480" y="2134260"/>
                </a:lnTo>
                <a:lnTo>
                  <a:pt x="5782480" y="0"/>
                </a:lnTo>
                <a:lnTo>
                  <a:pt x="0" y="0"/>
                </a:lnTo>
                <a:lnTo>
                  <a:pt x="0" y="213426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86925">
            <a:off x="11226448" y="513403"/>
            <a:ext cx="2284989" cy="1366839"/>
          </a:xfrm>
          <a:custGeom>
            <a:avLst/>
            <a:gdLst/>
            <a:ahLst/>
            <a:cxnLst/>
            <a:rect r="r" b="b" t="t" l="l"/>
            <a:pathLst>
              <a:path h="1366839" w="2284989">
                <a:moveTo>
                  <a:pt x="0" y="0"/>
                </a:moveTo>
                <a:lnTo>
                  <a:pt x="2284989" y="0"/>
                </a:lnTo>
                <a:lnTo>
                  <a:pt x="2284989" y="1366839"/>
                </a:lnTo>
                <a:lnTo>
                  <a:pt x="0" y="13668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539436">
            <a:off x="15052996" y="1929052"/>
            <a:ext cx="2731417" cy="2069255"/>
          </a:xfrm>
          <a:custGeom>
            <a:avLst/>
            <a:gdLst/>
            <a:ahLst/>
            <a:cxnLst/>
            <a:rect r="r" b="b" t="t" l="l"/>
            <a:pathLst>
              <a:path h="2069255" w="2731417">
                <a:moveTo>
                  <a:pt x="0" y="0"/>
                </a:moveTo>
                <a:lnTo>
                  <a:pt x="2731417" y="0"/>
                </a:lnTo>
                <a:lnTo>
                  <a:pt x="2731417" y="2069255"/>
                </a:lnTo>
                <a:lnTo>
                  <a:pt x="0" y="20692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268204">
            <a:off x="5253137" y="7803871"/>
            <a:ext cx="2783092" cy="1928155"/>
          </a:xfrm>
          <a:custGeom>
            <a:avLst/>
            <a:gdLst/>
            <a:ahLst/>
            <a:cxnLst/>
            <a:rect r="r" b="b" t="t" l="l"/>
            <a:pathLst>
              <a:path h="1928155" w="2783092">
                <a:moveTo>
                  <a:pt x="0" y="0"/>
                </a:moveTo>
                <a:lnTo>
                  <a:pt x="2783092" y="0"/>
                </a:lnTo>
                <a:lnTo>
                  <a:pt x="2783092" y="1928155"/>
                </a:lnTo>
                <a:lnTo>
                  <a:pt x="0" y="19281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4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05266" y="981075"/>
            <a:ext cx="987746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spc="198">
                <a:solidFill>
                  <a:srgbClr val="EE7BBD"/>
                </a:solidFill>
                <a:latin typeface="ITC Motter Corpus Regular"/>
              </a:rPr>
              <a:t>RESOURCE PAGE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02674" y="1971675"/>
            <a:ext cx="14482653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64">
                <a:solidFill>
                  <a:srgbClr val="E87341"/>
                </a:solidFill>
                <a:latin typeface="Montserrat Semi-Bold"/>
              </a:rPr>
              <a:t>Use these design resources in your Canva Presentation. Happy designing! Delete or hide this page before presenting.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017239" y="3532410"/>
            <a:ext cx="1841497" cy="1543267"/>
          </a:xfrm>
          <a:custGeom>
            <a:avLst/>
            <a:gdLst/>
            <a:ahLst/>
            <a:cxnLst/>
            <a:rect r="r" b="b" t="t" l="l"/>
            <a:pathLst>
              <a:path h="1543267" w="1841497">
                <a:moveTo>
                  <a:pt x="0" y="0"/>
                </a:moveTo>
                <a:lnTo>
                  <a:pt x="1841496" y="0"/>
                </a:lnTo>
                <a:lnTo>
                  <a:pt x="1841496" y="1543267"/>
                </a:lnTo>
                <a:lnTo>
                  <a:pt x="0" y="1543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88086" y="3532410"/>
            <a:ext cx="2579929" cy="1543267"/>
          </a:xfrm>
          <a:custGeom>
            <a:avLst/>
            <a:gdLst/>
            <a:ahLst/>
            <a:cxnLst/>
            <a:rect r="r" b="b" t="t" l="l"/>
            <a:pathLst>
              <a:path h="1543267" w="2579929">
                <a:moveTo>
                  <a:pt x="0" y="0"/>
                </a:moveTo>
                <a:lnTo>
                  <a:pt x="2579929" y="0"/>
                </a:lnTo>
                <a:lnTo>
                  <a:pt x="2579929" y="1543267"/>
                </a:lnTo>
                <a:lnTo>
                  <a:pt x="0" y="15432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69270" y="3532410"/>
            <a:ext cx="2037112" cy="1543267"/>
          </a:xfrm>
          <a:custGeom>
            <a:avLst/>
            <a:gdLst/>
            <a:ahLst/>
            <a:cxnLst/>
            <a:rect r="r" b="b" t="t" l="l"/>
            <a:pathLst>
              <a:path h="1543267" w="2037112">
                <a:moveTo>
                  <a:pt x="0" y="0"/>
                </a:moveTo>
                <a:lnTo>
                  <a:pt x="2037112" y="0"/>
                </a:lnTo>
                <a:lnTo>
                  <a:pt x="2037112" y="1543267"/>
                </a:lnTo>
                <a:lnTo>
                  <a:pt x="0" y="15432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959286" y="3532410"/>
            <a:ext cx="2227546" cy="1543267"/>
          </a:xfrm>
          <a:custGeom>
            <a:avLst/>
            <a:gdLst/>
            <a:ahLst/>
            <a:cxnLst/>
            <a:rect r="r" b="b" t="t" l="l"/>
            <a:pathLst>
              <a:path h="1543267" w="2227546">
                <a:moveTo>
                  <a:pt x="0" y="0"/>
                </a:moveTo>
                <a:lnTo>
                  <a:pt x="2227545" y="0"/>
                </a:lnTo>
                <a:lnTo>
                  <a:pt x="2227545" y="1543267"/>
                </a:lnTo>
                <a:lnTo>
                  <a:pt x="0" y="15432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26669" y="3532410"/>
            <a:ext cx="1732590" cy="1543267"/>
          </a:xfrm>
          <a:custGeom>
            <a:avLst/>
            <a:gdLst/>
            <a:ahLst/>
            <a:cxnLst/>
            <a:rect r="r" b="b" t="t" l="l"/>
            <a:pathLst>
              <a:path h="1543267" w="1732590">
                <a:moveTo>
                  <a:pt x="0" y="0"/>
                </a:moveTo>
                <a:lnTo>
                  <a:pt x="1732589" y="0"/>
                </a:lnTo>
                <a:lnTo>
                  <a:pt x="1732589" y="1543267"/>
                </a:lnTo>
                <a:lnTo>
                  <a:pt x="0" y="15432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107636" y="3532410"/>
            <a:ext cx="1217778" cy="1543267"/>
          </a:xfrm>
          <a:custGeom>
            <a:avLst/>
            <a:gdLst/>
            <a:ahLst/>
            <a:cxnLst/>
            <a:rect r="r" b="b" t="t" l="l"/>
            <a:pathLst>
              <a:path h="1543267" w="1217778">
                <a:moveTo>
                  <a:pt x="0" y="0"/>
                </a:moveTo>
                <a:lnTo>
                  <a:pt x="1217778" y="0"/>
                </a:lnTo>
                <a:lnTo>
                  <a:pt x="1217778" y="1543267"/>
                </a:lnTo>
                <a:lnTo>
                  <a:pt x="0" y="15432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64150" y="3536233"/>
            <a:ext cx="2006612" cy="1543267"/>
          </a:xfrm>
          <a:custGeom>
            <a:avLst/>
            <a:gdLst/>
            <a:ahLst/>
            <a:cxnLst/>
            <a:rect r="r" b="b" t="t" l="l"/>
            <a:pathLst>
              <a:path h="1543267" w="2006612">
                <a:moveTo>
                  <a:pt x="0" y="0"/>
                </a:moveTo>
                <a:lnTo>
                  <a:pt x="2006611" y="0"/>
                </a:lnTo>
                <a:lnTo>
                  <a:pt x="2006611" y="1543266"/>
                </a:lnTo>
                <a:lnTo>
                  <a:pt x="0" y="15432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07558" y="5415151"/>
            <a:ext cx="1610620" cy="1543267"/>
          </a:xfrm>
          <a:custGeom>
            <a:avLst/>
            <a:gdLst/>
            <a:ahLst/>
            <a:cxnLst/>
            <a:rect r="r" b="b" t="t" l="l"/>
            <a:pathLst>
              <a:path h="1543267" w="1610620">
                <a:moveTo>
                  <a:pt x="0" y="0"/>
                </a:moveTo>
                <a:lnTo>
                  <a:pt x="1610620" y="0"/>
                </a:lnTo>
                <a:lnTo>
                  <a:pt x="1610620" y="1543267"/>
                </a:lnTo>
                <a:lnTo>
                  <a:pt x="0" y="154326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020255" y="5415151"/>
            <a:ext cx="1257061" cy="1543267"/>
          </a:xfrm>
          <a:custGeom>
            <a:avLst/>
            <a:gdLst/>
            <a:ahLst/>
            <a:cxnLst/>
            <a:rect r="r" b="b" t="t" l="l"/>
            <a:pathLst>
              <a:path h="1543267" w="1257061">
                <a:moveTo>
                  <a:pt x="0" y="0"/>
                </a:moveTo>
                <a:lnTo>
                  <a:pt x="1257061" y="0"/>
                </a:lnTo>
                <a:lnTo>
                  <a:pt x="1257061" y="1543267"/>
                </a:lnTo>
                <a:lnTo>
                  <a:pt x="0" y="154326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378570" y="5415151"/>
            <a:ext cx="1436641" cy="1543267"/>
          </a:xfrm>
          <a:custGeom>
            <a:avLst/>
            <a:gdLst/>
            <a:ahLst/>
            <a:cxnLst/>
            <a:rect r="r" b="b" t="t" l="l"/>
            <a:pathLst>
              <a:path h="1543267" w="1436641">
                <a:moveTo>
                  <a:pt x="0" y="0"/>
                </a:moveTo>
                <a:lnTo>
                  <a:pt x="1436642" y="0"/>
                </a:lnTo>
                <a:lnTo>
                  <a:pt x="1436642" y="1543267"/>
                </a:lnTo>
                <a:lnTo>
                  <a:pt x="0" y="154326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916466" y="5415151"/>
            <a:ext cx="2792095" cy="1543267"/>
          </a:xfrm>
          <a:custGeom>
            <a:avLst/>
            <a:gdLst/>
            <a:ahLst/>
            <a:cxnLst/>
            <a:rect r="r" b="b" t="t" l="l"/>
            <a:pathLst>
              <a:path h="1543267" w="2792095">
                <a:moveTo>
                  <a:pt x="0" y="0"/>
                </a:moveTo>
                <a:lnTo>
                  <a:pt x="2792095" y="0"/>
                </a:lnTo>
                <a:lnTo>
                  <a:pt x="2792095" y="1543267"/>
                </a:lnTo>
                <a:lnTo>
                  <a:pt x="0" y="154326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981458" y="5415151"/>
            <a:ext cx="1111152" cy="1543267"/>
          </a:xfrm>
          <a:custGeom>
            <a:avLst/>
            <a:gdLst/>
            <a:ahLst/>
            <a:cxnLst/>
            <a:rect r="r" b="b" t="t" l="l"/>
            <a:pathLst>
              <a:path h="1543267" w="1111152">
                <a:moveTo>
                  <a:pt x="0" y="0"/>
                </a:moveTo>
                <a:lnTo>
                  <a:pt x="1111152" y="0"/>
                </a:lnTo>
                <a:lnTo>
                  <a:pt x="1111152" y="1543267"/>
                </a:lnTo>
                <a:lnTo>
                  <a:pt x="0" y="154326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809815" y="5415151"/>
            <a:ext cx="2170836" cy="1543267"/>
          </a:xfrm>
          <a:custGeom>
            <a:avLst/>
            <a:gdLst/>
            <a:ahLst/>
            <a:cxnLst/>
            <a:rect r="r" b="b" t="t" l="l"/>
            <a:pathLst>
              <a:path h="1543267" w="2170836">
                <a:moveTo>
                  <a:pt x="0" y="0"/>
                </a:moveTo>
                <a:lnTo>
                  <a:pt x="2170836" y="0"/>
                </a:lnTo>
                <a:lnTo>
                  <a:pt x="2170836" y="1543267"/>
                </a:lnTo>
                <a:lnTo>
                  <a:pt x="0" y="1543267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081905" y="5415151"/>
            <a:ext cx="1798298" cy="1543267"/>
          </a:xfrm>
          <a:custGeom>
            <a:avLst/>
            <a:gdLst/>
            <a:ahLst/>
            <a:cxnLst/>
            <a:rect r="r" b="b" t="t" l="l"/>
            <a:pathLst>
              <a:path h="1543267" w="1798298">
                <a:moveTo>
                  <a:pt x="0" y="0"/>
                </a:moveTo>
                <a:lnTo>
                  <a:pt x="1798299" y="0"/>
                </a:lnTo>
                <a:lnTo>
                  <a:pt x="1798299" y="1543267"/>
                </a:lnTo>
                <a:lnTo>
                  <a:pt x="0" y="1543267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197502" y="5415151"/>
            <a:ext cx="2782940" cy="1543267"/>
          </a:xfrm>
          <a:custGeom>
            <a:avLst/>
            <a:gdLst/>
            <a:ahLst/>
            <a:cxnLst/>
            <a:rect r="r" b="b" t="t" l="l"/>
            <a:pathLst>
              <a:path h="1543267" w="2782940">
                <a:moveTo>
                  <a:pt x="0" y="0"/>
                </a:moveTo>
                <a:lnTo>
                  <a:pt x="2782940" y="0"/>
                </a:lnTo>
                <a:lnTo>
                  <a:pt x="2782940" y="1543267"/>
                </a:lnTo>
                <a:lnTo>
                  <a:pt x="0" y="1543267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836559" y="7294070"/>
            <a:ext cx="1920355" cy="1543267"/>
          </a:xfrm>
          <a:custGeom>
            <a:avLst/>
            <a:gdLst/>
            <a:ahLst/>
            <a:cxnLst/>
            <a:rect r="r" b="b" t="t" l="l"/>
            <a:pathLst>
              <a:path h="1543267" w="1920355">
                <a:moveTo>
                  <a:pt x="0" y="0"/>
                </a:moveTo>
                <a:lnTo>
                  <a:pt x="1920355" y="0"/>
                </a:lnTo>
                <a:lnTo>
                  <a:pt x="1920355" y="1543267"/>
                </a:lnTo>
                <a:lnTo>
                  <a:pt x="0" y="1543267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052193" y="7294070"/>
            <a:ext cx="1775726" cy="1543267"/>
          </a:xfrm>
          <a:custGeom>
            <a:avLst/>
            <a:gdLst/>
            <a:ahLst/>
            <a:cxnLst/>
            <a:rect r="r" b="b" t="t" l="l"/>
            <a:pathLst>
              <a:path h="1543267" w="1775726">
                <a:moveTo>
                  <a:pt x="0" y="0"/>
                </a:moveTo>
                <a:lnTo>
                  <a:pt x="1775725" y="0"/>
                </a:lnTo>
                <a:lnTo>
                  <a:pt x="1775725" y="1543267"/>
                </a:lnTo>
                <a:lnTo>
                  <a:pt x="0" y="1543267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861805" y="7294070"/>
            <a:ext cx="2085496" cy="1543267"/>
          </a:xfrm>
          <a:custGeom>
            <a:avLst/>
            <a:gdLst/>
            <a:ahLst/>
            <a:cxnLst/>
            <a:rect r="r" b="b" t="t" l="l"/>
            <a:pathLst>
              <a:path h="1543267" w="2085496">
                <a:moveTo>
                  <a:pt x="0" y="0"/>
                </a:moveTo>
                <a:lnTo>
                  <a:pt x="2085496" y="0"/>
                </a:lnTo>
                <a:lnTo>
                  <a:pt x="2085496" y="1543267"/>
                </a:lnTo>
                <a:lnTo>
                  <a:pt x="0" y="1543267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462890" y="7302036"/>
            <a:ext cx="1725388" cy="1537164"/>
          </a:xfrm>
          <a:custGeom>
            <a:avLst/>
            <a:gdLst/>
            <a:ahLst/>
            <a:cxnLst/>
            <a:rect r="r" b="b" t="t" l="l"/>
            <a:pathLst>
              <a:path h="1537164" w="1725388">
                <a:moveTo>
                  <a:pt x="0" y="0"/>
                </a:moveTo>
                <a:lnTo>
                  <a:pt x="1725387" y="0"/>
                </a:lnTo>
                <a:lnTo>
                  <a:pt x="1725387" y="1537164"/>
                </a:lnTo>
                <a:lnTo>
                  <a:pt x="0" y="1537164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60082" y="7295933"/>
            <a:ext cx="1898874" cy="1543267"/>
          </a:xfrm>
          <a:custGeom>
            <a:avLst/>
            <a:gdLst/>
            <a:ahLst/>
            <a:cxnLst/>
            <a:rect r="r" b="b" t="t" l="l"/>
            <a:pathLst>
              <a:path h="1543267" w="1898874">
                <a:moveTo>
                  <a:pt x="0" y="0"/>
                </a:moveTo>
                <a:lnTo>
                  <a:pt x="1898874" y="0"/>
                </a:lnTo>
                <a:lnTo>
                  <a:pt x="1898874" y="1543267"/>
                </a:lnTo>
                <a:lnTo>
                  <a:pt x="0" y="1543267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6684324" y="7302036"/>
            <a:ext cx="2335469" cy="1537164"/>
          </a:xfrm>
          <a:custGeom>
            <a:avLst/>
            <a:gdLst/>
            <a:ahLst/>
            <a:cxnLst/>
            <a:rect r="r" b="b" t="t" l="l"/>
            <a:pathLst>
              <a:path h="1537164" w="2335469">
                <a:moveTo>
                  <a:pt x="0" y="0"/>
                </a:moveTo>
                <a:lnTo>
                  <a:pt x="2335470" y="0"/>
                </a:lnTo>
                <a:lnTo>
                  <a:pt x="2335470" y="1537164"/>
                </a:lnTo>
                <a:lnTo>
                  <a:pt x="0" y="1537164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5289532" y="7295933"/>
            <a:ext cx="1293538" cy="1543267"/>
          </a:xfrm>
          <a:custGeom>
            <a:avLst/>
            <a:gdLst/>
            <a:ahLst/>
            <a:cxnLst/>
            <a:rect r="r" b="b" t="t" l="l"/>
            <a:pathLst>
              <a:path h="1543267" w="1293538">
                <a:moveTo>
                  <a:pt x="0" y="0"/>
                </a:moveTo>
                <a:lnTo>
                  <a:pt x="1293538" y="0"/>
                </a:lnTo>
                <a:lnTo>
                  <a:pt x="1293538" y="1543267"/>
                </a:lnTo>
                <a:lnTo>
                  <a:pt x="0" y="1543267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9121048" y="7295933"/>
            <a:ext cx="1610620" cy="1543267"/>
          </a:xfrm>
          <a:custGeom>
            <a:avLst/>
            <a:gdLst/>
            <a:ahLst/>
            <a:cxnLst/>
            <a:rect r="r" b="b" t="t" l="l"/>
            <a:pathLst>
              <a:path h="1543267" w="1610620">
                <a:moveTo>
                  <a:pt x="0" y="0"/>
                </a:moveTo>
                <a:lnTo>
                  <a:pt x="1610620" y="0"/>
                </a:lnTo>
                <a:lnTo>
                  <a:pt x="1610620" y="1543267"/>
                </a:lnTo>
                <a:lnTo>
                  <a:pt x="0" y="1543267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18763" y="2068492"/>
            <a:ext cx="5765639" cy="4936828"/>
          </a:xfrm>
          <a:custGeom>
            <a:avLst/>
            <a:gdLst/>
            <a:ahLst/>
            <a:cxnLst/>
            <a:rect r="r" b="b" t="t" l="l"/>
            <a:pathLst>
              <a:path h="4936828" w="5765639">
                <a:moveTo>
                  <a:pt x="0" y="0"/>
                </a:moveTo>
                <a:lnTo>
                  <a:pt x="5765638" y="0"/>
                </a:lnTo>
                <a:lnTo>
                  <a:pt x="5765638" y="4936828"/>
                </a:lnTo>
                <a:lnTo>
                  <a:pt x="0" y="49368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82538">
            <a:off x="1524974" y="7212087"/>
            <a:ext cx="5285611" cy="1950871"/>
          </a:xfrm>
          <a:custGeom>
            <a:avLst/>
            <a:gdLst/>
            <a:ahLst/>
            <a:cxnLst/>
            <a:rect r="r" b="b" t="t" l="l"/>
            <a:pathLst>
              <a:path h="1950871" w="5285611">
                <a:moveTo>
                  <a:pt x="5285611" y="0"/>
                </a:moveTo>
                <a:lnTo>
                  <a:pt x="0" y="0"/>
                </a:lnTo>
                <a:lnTo>
                  <a:pt x="0" y="1950871"/>
                </a:lnTo>
                <a:lnTo>
                  <a:pt x="5285611" y="1950871"/>
                </a:lnTo>
                <a:lnTo>
                  <a:pt x="528561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10612214">
            <a:off x="6644741" y="7604719"/>
            <a:ext cx="5285611" cy="1950871"/>
          </a:xfrm>
          <a:custGeom>
            <a:avLst/>
            <a:gdLst/>
            <a:ahLst/>
            <a:cxnLst/>
            <a:rect r="r" b="b" t="t" l="l"/>
            <a:pathLst>
              <a:path h="1950871" w="5285611">
                <a:moveTo>
                  <a:pt x="5285611" y="0"/>
                </a:moveTo>
                <a:lnTo>
                  <a:pt x="0" y="0"/>
                </a:lnTo>
                <a:lnTo>
                  <a:pt x="0" y="1950871"/>
                </a:lnTo>
                <a:lnTo>
                  <a:pt x="5285611" y="1950871"/>
                </a:lnTo>
                <a:lnTo>
                  <a:pt x="528561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28397">
            <a:off x="11149334" y="7712365"/>
            <a:ext cx="2017761" cy="1621546"/>
          </a:xfrm>
          <a:custGeom>
            <a:avLst/>
            <a:gdLst/>
            <a:ahLst/>
            <a:cxnLst/>
            <a:rect r="r" b="b" t="t" l="l"/>
            <a:pathLst>
              <a:path h="1621546" w="2017761">
                <a:moveTo>
                  <a:pt x="0" y="0"/>
                </a:moveTo>
                <a:lnTo>
                  <a:pt x="2017761" y="0"/>
                </a:lnTo>
                <a:lnTo>
                  <a:pt x="2017761" y="1621546"/>
                </a:lnTo>
                <a:lnTo>
                  <a:pt x="0" y="16215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264292">
            <a:off x="5692706" y="7267515"/>
            <a:ext cx="1856262" cy="1653426"/>
          </a:xfrm>
          <a:custGeom>
            <a:avLst/>
            <a:gdLst/>
            <a:ahLst/>
            <a:cxnLst/>
            <a:rect r="r" b="b" t="t" l="l"/>
            <a:pathLst>
              <a:path h="1653426" w="1856262">
                <a:moveTo>
                  <a:pt x="0" y="0"/>
                </a:moveTo>
                <a:lnTo>
                  <a:pt x="1856262" y="0"/>
                </a:lnTo>
                <a:lnTo>
                  <a:pt x="1856262" y="1653426"/>
                </a:lnTo>
                <a:lnTo>
                  <a:pt x="0" y="16534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399989">
            <a:off x="939569" y="6524267"/>
            <a:ext cx="1713472" cy="2171451"/>
          </a:xfrm>
          <a:custGeom>
            <a:avLst/>
            <a:gdLst/>
            <a:ahLst/>
            <a:cxnLst/>
            <a:rect r="r" b="b" t="t" l="l"/>
            <a:pathLst>
              <a:path h="2171451" w="1713472">
                <a:moveTo>
                  <a:pt x="0" y="0"/>
                </a:moveTo>
                <a:lnTo>
                  <a:pt x="1713473" y="0"/>
                </a:lnTo>
                <a:lnTo>
                  <a:pt x="1713473" y="2171451"/>
                </a:lnTo>
                <a:lnTo>
                  <a:pt x="0" y="21714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96306" y="1328547"/>
            <a:ext cx="8481462" cy="5619564"/>
          </a:xfrm>
          <a:custGeom>
            <a:avLst/>
            <a:gdLst/>
            <a:ahLst/>
            <a:cxnLst/>
            <a:rect r="r" b="b" t="t" l="l"/>
            <a:pathLst>
              <a:path h="5619564" w="8481462">
                <a:moveTo>
                  <a:pt x="0" y="0"/>
                </a:moveTo>
                <a:lnTo>
                  <a:pt x="8481462" y="0"/>
                </a:lnTo>
                <a:lnTo>
                  <a:pt x="8481462" y="5619564"/>
                </a:lnTo>
                <a:lnTo>
                  <a:pt x="0" y="561956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435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4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232968">
            <a:off x="6656151" y="7605472"/>
            <a:ext cx="6044818" cy="1813445"/>
          </a:xfrm>
          <a:custGeom>
            <a:avLst/>
            <a:gdLst/>
            <a:ahLst/>
            <a:cxnLst/>
            <a:rect r="r" b="b" t="t" l="l"/>
            <a:pathLst>
              <a:path h="1813445" w="6044818">
                <a:moveTo>
                  <a:pt x="0" y="1813445"/>
                </a:moveTo>
                <a:lnTo>
                  <a:pt x="6044818" y="1813445"/>
                </a:lnTo>
                <a:lnTo>
                  <a:pt x="6044818" y="0"/>
                </a:lnTo>
                <a:lnTo>
                  <a:pt x="0" y="0"/>
                </a:lnTo>
                <a:lnTo>
                  <a:pt x="0" y="18134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9914567">
            <a:off x="11409401" y="7377571"/>
            <a:ext cx="6044818" cy="1813445"/>
          </a:xfrm>
          <a:custGeom>
            <a:avLst/>
            <a:gdLst/>
            <a:ahLst/>
            <a:cxnLst/>
            <a:rect r="r" b="b" t="t" l="l"/>
            <a:pathLst>
              <a:path h="1813445" w="6044818">
                <a:moveTo>
                  <a:pt x="6044818" y="1813445"/>
                </a:moveTo>
                <a:lnTo>
                  <a:pt x="0" y="1813445"/>
                </a:lnTo>
                <a:lnTo>
                  <a:pt x="0" y="0"/>
                </a:lnTo>
                <a:lnTo>
                  <a:pt x="6044818" y="0"/>
                </a:lnTo>
                <a:lnTo>
                  <a:pt x="6044818" y="18134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237967">
            <a:off x="15032485" y="5049979"/>
            <a:ext cx="2385081" cy="2285341"/>
          </a:xfrm>
          <a:custGeom>
            <a:avLst/>
            <a:gdLst/>
            <a:ahLst/>
            <a:cxnLst/>
            <a:rect r="r" b="b" t="t" l="l"/>
            <a:pathLst>
              <a:path h="2285341" w="2385081">
                <a:moveTo>
                  <a:pt x="0" y="0"/>
                </a:moveTo>
                <a:lnTo>
                  <a:pt x="2385080" y="0"/>
                </a:lnTo>
                <a:lnTo>
                  <a:pt x="2385080" y="2285341"/>
                </a:lnTo>
                <a:lnTo>
                  <a:pt x="0" y="22853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94171">
            <a:off x="5928306" y="6322243"/>
            <a:ext cx="2634209" cy="2025946"/>
          </a:xfrm>
          <a:custGeom>
            <a:avLst/>
            <a:gdLst/>
            <a:ahLst/>
            <a:cxnLst/>
            <a:rect r="r" b="b" t="t" l="l"/>
            <a:pathLst>
              <a:path h="2025946" w="2634209">
                <a:moveTo>
                  <a:pt x="0" y="0"/>
                </a:moveTo>
                <a:lnTo>
                  <a:pt x="2634209" y="0"/>
                </a:lnTo>
                <a:lnTo>
                  <a:pt x="2634209" y="2025946"/>
                </a:lnTo>
                <a:lnTo>
                  <a:pt x="0" y="20259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401352">
            <a:off x="11158140" y="7022557"/>
            <a:ext cx="2367301" cy="2057400"/>
          </a:xfrm>
          <a:custGeom>
            <a:avLst/>
            <a:gdLst/>
            <a:ahLst/>
            <a:cxnLst/>
            <a:rect r="r" b="b" t="t" l="l"/>
            <a:pathLst>
              <a:path h="2057400" w="2367301">
                <a:moveTo>
                  <a:pt x="0" y="0"/>
                </a:moveTo>
                <a:lnTo>
                  <a:pt x="2367301" y="0"/>
                </a:lnTo>
                <a:lnTo>
                  <a:pt x="2367301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81623" y="1132723"/>
            <a:ext cx="7162102" cy="4010777"/>
          </a:xfrm>
          <a:custGeom>
            <a:avLst/>
            <a:gdLst/>
            <a:ahLst/>
            <a:cxnLst/>
            <a:rect r="r" b="b" t="t" l="l"/>
            <a:pathLst>
              <a:path h="4010777" w="7162102">
                <a:moveTo>
                  <a:pt x="0" y="0"/>
                </a:moveTo>
                <a:lnTo>
                  <a:pt x="7162102" y="0"/>
                </a:lnTo>
                <a:lnTo>
                  <a:pt x="7162102" y="4010777"/>
                </a:lnTo>
                <a:lnTo>
                  <a:pt x="0" y="40107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4987" y="1961659"/>
            <a:ext cx="8491712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6600" spc="198">
                <a:solidFill>
                  <a:srgbClr val="EE7BBD"/>
                </a:solidFill>
                <a:latin typeface="ITC Motter Corpus Regular"/>
              </a:rPr>
              <a:t>VICTOR HUGO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61457" y="4645898"/>
            <a:ext cx="8761926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64">
                <a:solidFill>
                  <a:srgbClr val="E87341"/>
                </a:solidFill>
                <a:latin typeface="Montserrat Semi-Bold"/>
              </a:rPr>
              <a:t>“La libertad empieza donde termina la ignoracia”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4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282538">
            <a:off x="1524974" y="7212087"/>
            <a:ext cx="5285611" cy="1950871"/>
          </a:xfrm>
          <a:custGeom>
            <a:avLst/>
            <a:gdLst/>
            <a:ahLst/>
            <a:cxnLst/>
            <a:rect r="r" b="b" t="t" l="l"/>
            <a:pathLst>
              <a:path h="1950871" w="5285611">
                <a:moveTo>
                  <a:pt x="5285611" y="0"/>
                </a:moveTo>
                <a:lnTo>
                  <a:pt x="0" y="0"/>
                </a:lnTo>
                <a:lnTo>
                  <a:pt x="0" y="1950871"/>
                </a:lnTo>
                <a:lnTo>
                  <a:pt x="5285611" y="1950871"/>
                </a:lnTo>
                <a:lnTo>
                  <a:pt x="52856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10612214">
            <a:off x="6644741" y="7604719"/>
            <a:ext cx="5285611" cy="1950871"/>
          </a:xfrm>
          <a:custGeom>
            <a:avLst/>
            <a:gdLst/>
            <a:ahLst/>
            <a:cxnLst/>
            <a:rect r="r" b="b" t="t" l="l"/>
            <a:pathLst>
              <a:path h="1950871" w="5285611">
                <a:moveTo>
                  <a:pt x="5285611" y="0"/>
                </a:moveTo>
                <a:lnTo>
                  <a:pt x="0" y="0"/>
                </a:lnTo>
                <a:lnTo>
                  <a:pt x="0" y="1950871"/>
                </a:lnTo>
                <a:lnTo>
                  <a:pt x="5285611" y="1950871"/>
                </a:lnTo>
                <a:lnTo>
                  <a:pt x="52856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391881">
            <a:off x="969138" y="6419870"/>
            <a:ext cx="1109670" cy="1362318"/>
          </a:xfrm>
          <a:custGeom>
            <a:avLst/>
            <a:gdLst/>
            <a:ahLst/>
            <a:cxnLst/>
            <a:rect r="r" b="b" t="t" l="l"/>
            <a:pathLst>
              <a:path h="1362318" w="1109670">
                <a:moveTo>
                  <a:pt x="0" y="0"/>
                </a:moveTo>
                <a:lnTo>
                  <a:pt x="1109670" y="0"/>
                </a:lnTo>
                <a:lnTo>
                  <a:pt x="1109670" y="1362319"/>
                </a:lnTo>
                <a:lnTo>
                  <a:pt x="0" y="13623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119636">
            <a:off x="1418074" y="7246301"/>
            <a:ext cx="1137500" cy="1396485"/>
          </a:xfrm>
          <a:custGeom>
            <a:avLst/>
            <a:gdLst/>
            <a:ahLst/>
            <a:cxnLst/>
            <a:rect r="r" b="b" t="t" l="l"/>
            <a:pathLst>
              <a:path h="1396485" w="1137500">
                <a:moveTo>
                  <a:pt x="0" y="0"/>
                </a:moveTo>
                <a:lnTo>
                  <a:pt x="1137500" y="0"/>
                </a:lnTo>
                <a:lnTo>
                  <a:pt x="1137500" y="1396485"/>
                </a:lnTo>
                <a:lnTo>
                  <a:pt x="0" y="13964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97238">
            <a:off x="5855219" y="7223474"/>
            <a:ext cx="1619502" cy="1739700"/>
          </a:xfrm>
          <a:custGeom>
            <a:avLst/>
            <a:gdLst/>
            <a:ahLst/>
            <a:cxnLst/>
            <a:rect r="r" b="b" t="t" l="l"/>
            <a:pathLst>
              <a:path h="1739700" w="1619502">
                <a:moveTo>
                  <a:pt x="0" y="0"/>
                </a:moveTo>
                <a:lnTo>
                  <a:pt x="1619502" y="0"/>
                </a:lnTo>
                <a:lnTo>
                  <a:pt x="1619502" y="1739700"/>
                </a:lnTo>
                <a:lnTo>
                  <a:pt x="0" y="17397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57190">
            <a:off x="11214303" y="8038405"/>
            <a:ext cx="2712560" cy="1499306"/>
          </a:xfrm>
          <a:custGeom>
            <a:avLst/>
            <a:gdLst/>
            <a:ahLst/>
            <a:cxnLst/>
            <a:rect r="r" b="b" t="t" l="l"/>
            <a:pathLst>
              <a:path h="1499306" w="2712560">
                <a:moveTo>
                  <a:pt x="0" y="0"/>
                </a:moveTo>
                <a:lnTo>
                  <a:pt x="2712560" y="0"/>
                </a:lnTo>
                <a:lnTo>
                  <a:pt x="2712560" y="1499306"/>
                </a:lnTo>
                <a:lnTo>
                  <a:pt x="0" y="14993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657688"/>
            <a:ext cx="9357240" cy="404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6600" spc="198">
                <a:solidFill>
                  <a:srgbClr val="EE7BBD"/>
                </a:solidFill>
                <a:latin typeface="ITC Motter Corpus Regular"/>
              </a:rPr>
              <a:t>DATOS CURIOSOS SOBRE LA VIDA Y OBRA DE VICTOR HUGO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74805" y="4277827"/>
            <a:ext cx="10191557" cy="390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2" indent="-345441" lvl="1">
              <a:lnSpc>
                <a:spcPts val="4480"/>
              </a:lnSpc>
              <a:buFont typeface="Arial"/>
              <a:buChar char="•"/>
            </a:pPr>
            <a:r>
              <a:rPr lang="en-US" sz="3200" spc="64">
                <a:solidFill>
                  <a:srgbClr val="E87341"/>
                </a:solidFill>
                <a:latin typeface="Montserrat Semi-Bold"/>
              </a:rPr>
              <a:t>Nacionalidad</a:t>
            </a:r>
          </a:p>
          <a:p>
            <a:pPr marL="690882" indent="-345441" lvl="1">
              <a:lnSpc>
                <a:spcPts val="4480"/>
              </a:lnSpc>
              <a:buFont typeface="Arial"/>
              <a:buChar char="•"/>
            </a:pPr>
            <a:r>
              <a:rPr lang="en-US" sz="3200" spc="64">
                <a:solidFill>
                  <a:srgbClr val="E87341"/>
                </a:solidFill>
                <a:latin typeface="Montserrat Semi-Bold"/>
              </a:rPr>
              <a:t>Lugar de nacimiento</a:t>
            </a:r>
          </a:p>
          <a:p>
            <a:pPr marL="690882" indent="-345441" lvl="1">
              <a:lnSpc>
                <a:spcPts val="4480"/>
              </a:lnSpc>
              <a:buFont typeface="Arial"/>
              <a:buChar char="•"/>
            </a:pPr>
            <a:r>
              <a:rPr lang="en-US" sz="3200" spc="64">
                <a:solidFill>
                  <a:srgbClr val="E87341"/>
                </a:solidFill>
                <a:latin typeface="Montserrat Semi-Bold"/>
              </a:rPr>
              <a:t>Ocupación</a:t>
            </a:r>
          </a:p>
          <a:p>
            <a:pPr marL="690882" indent="-345441" lvl="1">
              <a:lnSpc>
                <a:spcPts val="4480"/>
              </a:lnSpc>
              <a:buFont typeface="Arial"/>
              <a:buChar char="•"/>
            </a:pPr>
            <a:r>
              <a:rPr lang="en-US" sz="3200" spc="64">
                <a:solidFill>
                  <a:srgbClr val="E87341"/>
                </a:solidFill>
                <a:latin typeface="Montserrat Semi-Bold"/>
              </a:rPr>
              <a:t>Principales obras (novelas, poemas y obras teatrales)</a:t>
            </a:r>
          </a:p>
          <a:p>
            <a:pPr>
              <a:lnSpc>
                <a:spcPts val="4480"/>
              </a:lnSpc>
            </a:pPr>
          </a:p>
          <a:p>
            <a:pPr>
              <a:lnSpc>
                <a:spcPts val="448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4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282538">
            <a:off x="3952233" y="7212087"/>
            <a:ext cx="5285611" cy="1950871"/>
          </a:xfrm>
          <a:custGeom>
            <a:avLst/>
            <a:gdLst/>
            <a:ahLst/>
            <a:cxnLst/>
            <a:rect r="r" b="b" t="t" l="l"/>
            <a:pathLst>
              <a:path h="1950871" w="5285611">
                <a:moveTo>
                  <a:pt x="5285611" y="0"/>
                </a:moveTo>
                <a:lnTo>
                  <a:pt x="0" y="0"/>
                </a:lnTo>
                <a:lnTo>
                  <a:pt x="0" y="1950871"/>
                </a:lnTo>
                <a:lnTo>
                  <a:pt x="5285611" y="1950871"/>
                </a:lnTo>
                <a:lnTo>
                  <a:pt x="52856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10612214">
            <a:off x="9071999" y="7604719"/>
            <a:ext cx="5285611" cy="1950871"/>
          </a:xfrm>
          <a:custGeom>
            <a:avLst/>
            <a:gdLst/>
            <a:ahLst/>
            <a:cxnLst/>
            <a:rect r="r" b="b" t="t" l="l"/>
            <a:pathLst>
              <a:path h="1950871" w="5285611">
                <a:moveTo>
                  <a:pt x="5285611" y="0"/>
                </a:moveTo>
                <a:lnTo>
                  <a:pt x="0" y="0"/>
                </a:lnTo>
                <a:lnTo>
                  <a:pt x="0" y="1950871"/>
                </a:lnTo>
                <a:lnTo>
                  <a:pt x="5285611" y="1950871"/>
                </a:lnTo>
                <a:lnTo>
                  <a:pt x="52856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3839797" y="3050291"/>
            <a:ext cx="10608406" cy="0"/>
          </a:xfrm>
          <a:prstGeom prst="line">
            <a:avLst/>
          </a:prstGeom>
          <a:ln cap="flat" w="38100">
            <a:solidFill>
              <a:srgbClr val="E8734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-1712681">
            <a:off x="13404277" y="7591901"/>
            <a:ext cx="2390314" cy="2003204"/>
          </a:xfrm>
          <a:custGeom>
            <a:avLst/>
            <a:gdLst/>
            <a:ahLst/>
            <a:cxnLst/>
            <a:rect r="r" b="b" t="t" l="l"/>
            <a:pathLst>
              <a:path h="2003204" w="2390314">
                <a:moveTo>
                  <a:pt x="0" y="0"/>
                </a:moveTo>
                <a:lnTo>
                  <a:pt x="2390314" y="0"/>
                </a:lnTo>
                <a:lnTo>
                  <a:pt x="2390314" y="2003204"/>
                </a:lnTo>
                <a:lnTo>
                  <a:pt x="0" y="20032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351387">
            <a:off x="7876988" y="6975408"/>
            <a:ext cx="2534023" cy="1755598"/>
          </a:xfrm>
          <a:custGeom>
            <a:avLst/>
            <a:gdLst/>
            <a:ahLst/>
            <a:cxnLst/>
            <a:rect r="r" b="b" t="t" l="l"/>
            <a:pathLst>
              <a:path h="1755598" w="2534023">
                <a:moveTo>
                  <a:pt x="0" y="0"/>
                </a:moveTo>
                <a:lnTo>
                  <a:pt x="2534024" y="0"/>
                </a:lnTo>
                <a:lnTo>
                  <a:pt x="2534024" y="1755597"/>
                </a:lnTo>
                <a:lnTo>
                  <a:pt x="0" y="17555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07638">
            <a:off x="2686716" y="7577089"/>
            <a:ext cx="2040963" cy="1220867"/>
          </a:xfrm>
          <a:custGeom>
            <a:avLst/>
            <a:gdLst/>
            <a:ahLst/>
            <a:cxnLst/>
            <a:rect r="r" b="b" t="t" l="l"/>
            <a:pathLst>
              <a:path h="1220867" w="2040963">
                <a:moveTo>
                  <a:pt x="0" y="0"/>
                </a:moveTo>
                <a:lnTo>
                  <a:pt x="2040963" y="0"/>
                </a:lnTo>
                <a:lnTo>
                  <a:pt x="2040963" y="1220867"/>
                </a:lnTo>
                <a:lnTo>
                  <a:pt x="0" y="12208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816330" y="631225"/>
            <a:ext cx="2623185" cy="4114800"/>
          </a:xfrm>
          <a:custGeom>
            <a:avLst/>
            <a:gdLst/>
            <a:ahLst/>
            <a:cxnLst/>
            <a:rect r="r" b="b" t="t" l="l"/>
            <a:pathLst>
              <a:path h="4114800" w="2623185">
                <a:moveTo>
                  <a:pt x="0" y="0"/>
                </a:moveTo>
                <a:lnTo>
                  <a:pt x="2623185" y="0"/>
                </a:lnTo>
                <a:lnTo>
                  <a:pt x="26231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35498" y="1298259"/>
            <a:ext cx="1221700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spc="198">
                <a:solidFill>
                  <a:srgbClr val="EE7BBD"/>
                </a:solidFill>
                <a:latin typeface="ITC Motter Corpus Regular"/>
              </a:rPr>
              <a:t>PRINCIPAL OBRA  #1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39806" y="2391128"/>
            <a:ext cx="1060838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64">
                <a:solidFill>
                  <a:srgbClr val="E87341"/>
                </a:solidFill>
                <a:latin typeface="Montserrat Bold"/>
              </a:rPr>
              <a:t>LOS MISERABLES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1396" y="4826953"/>
            <a:ext cx="16185207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spc="70">
                <a:solidFill>
                  <a:srgbClr val="46478F"/>
                </a:solidFill>
                <a:latin typeface="Montserrat Semi-Bold"/>
              </a:rPr>
              <a:t> El concepto de la obra aparece dos décadas antes de ser publicada.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4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15743" y="1073413"/>
            <a:ext cx="6326699" cy="6026181"/>
          </a:xfrm>
          <a:custGeom>
            <a:avLst/>
            <a:gdLst/>
            <a:ahLst/>
            <a:cxnLst/>
            <a:rect r="r" b="b" t="t" l="l"/>
            <a:pathLst>
              <a:path h="6026181" w="6326699">
                <a:moveTo>
                  <a:pt x="0" y="0"/>
                </a:moveTo>
                <a:lnTo>
                  <a:pt x="6326699" y="0"/>
                </a:lnTo>
                <a:lnTo>
                  <a:pt x="6326699" y="6026181"/>
                </a:lnTo>
                <a:lnTo>
                  <a:pt x="0" y="6026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53817" y="1838687"/>
            <a:ext cx="8761926" cy="204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6600" spc="198">
                <a:solidFill>
                  <a:srgbClr val="EE7BBD"/>
                </a:solidFill>
                <a:latin typeface="ITC Motter Corpus Regular"/>
              </a:rPr>
              <a:t>RONDA DE PREGUNTAS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53817" y="4480873"/>
            <a:ext cx="876192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64">
                <a:solidFill>
                  <a:srgbClr val="E87341"/>
                </a:solidFill>
                <a:latin typeface="Montserrat Semi-Bold"/>
              </a:rPr>
              <a:t>participa y gana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-282538">
            <a:off x="1524974" y="7212087"/>
            <a:ext cx="5285611" cy="1950871"/>
          </a:xfrm>
          <a:custGeom>
            <a:avLst/>
            <a:gdLst/>
            <a:ahLst/>
            <a:cxnLst/>
            <a:rect r="r" b="b" t="t" l="l"/>
            <a:pathLst>
              <a:path h="1950871" w="5285611">
                <a:moveTo>
                  <a:pt x="5285611" y="0"/>
                </a:moveTo>
                <a:lnTo>
                  <a:pt x="0" y="0"/>
                </a:lnTo>
                <a:lnTo>
                  <a:pt x="0" y="1950871"/>
                </a:lnTo>
                <a:lnTo>
                  <a:pt x="5285611" y="1950871"/>
                </a:lnTo>
                <a:lnTo>
                  <a:pt x="528561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10612214">
            <a:off x="6644741" y="7604719"/>
            <a:ext cx="5285611" cy="1950871"/>
          </a:xfrm>
          <a:custGeom>
            <a:avLst/>
            <a:gdLst/>
            <a:ahLst/>
            <a:cxnLst/>
            <a:rect r="r" b="b" t="t" l="l"/>
            <a:pathLst>
              <a:path h="1950871" w="5285611">
                <a:moveTo>
                  <a:pt x="5285611" y="0"/>
                </a:moveTo>
                <a:lnTo>
                  <a:pt x="0" y="0"/>
                </a:lnTo>
                <a:lnTo>
                  <a:pt x="0" y="1950871"/>
                </a:lnTo>
                <a:lnTo>
                  <a:pt x="5285611" y="1950871"/>
                </a:lnTo>
                <a:lnTo>
                  <a:pt x="528561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04491">
            <a:off x="5695109" y="7375403"/>
            <a:ext cx="2031870" cy="1743714"/>
          </a:xfrm>
          <a:custGeom>
            <a:avLst/>
            <a:gdLst/>
            <a:ahLst/>
            <a:cxnLst/>
            <a:rect r="r" b="b" t="t" l="l"/>
            <a:pathLst>
              <a:path h="1743714" w="2031870">
                <a:moveTo>
                  <a:pt x="0" y="0"/>
                </a:moveTo>
                <a:lnTo>
                  <a:pt x="2031869" y="0"/>
                </a:lnTo>
                <a:lnTo>
                  <a:pt x="2031869" y="1743714"/>
                </a:lnTo>
                <a:lnTo>
                  <a:pt x="0" y="17437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75785">
            <a:off x="11106669" y="7364901"/>
            <a:ext cx="2472442" cy="2072031"/>
          </a:xfrm>
          <a:custGeom>
            <a:avLst/>
            <a:gdLst/>
            <a:ahLst/>
            <a:cxnLst/>
            <a:rect r="r" b="b" t="t" l="l"/>
            <a:pathLst>
              <a:path h="2072031" w="2472442">
                <a:moveTo>
                  <a:pt x="0" y="0"/>
                </a:moveTo>
                <a:lnTo>
                  <a:pt x="2472442" y="0"/>
                </a:lnTo>
                <a:lnTo>
                  <a:pt x="2472442" y="2072030"/>
                </a:lnTo>
                <a:lnTo>
                  <a:pt x="0" y="2072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162044">
            <a:off x="743096" y="6513814"/>
            <a:ext cx="2003212" cy="1784679"/>
          </a:xfrm>
          <a:custGeom>
            <a:avLst/>
            <a:gdLst/>
            <a:ahLst/>
            <a:cxnLst/>
            <a:rect r="r" b="b" t="t" l="l"/>
            <a:pathLst>
              <a:path h="1784679" w="2003212">
                <a:moveTo>
                  <a:pt x="0" y="0"/>
                </a:moveTo>
                <a:lnTo>
                  <a:pt x="2003211" y="0"/>
                </a:lnTo>
                <a:lnTo>
                  <a:pt x="2003211" y="1784679"/>
                </a:lnTo>
                <a:lnTo>
                  <a:pt x="0" y="17846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4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232968">
            <a:off x="6656151" y="7605472"/>
            <a:ext cx="6044818" cy="1813445"/>
          </a:xfrm>
          <a:custGeom>
            <a:avLst/>
            <a:gdLst/>
            <a:ahLst/>
            <a:cxnLst/>
            <a:rect r="r" b="b" t="t" l="l"/>
            <a:pathLst>
              <a:path h="1813445" w="6044818">
                <a:moveTo>
                  <a:pt x="0" y="1813445"/>
                </a:moveTo>
                <a:lnTo>
                  <a:pt x="6044818" y="1813445"/>
                </a:lnTo>
                <a:lnTo>
                  <a:pt x="6044818" y="0"/>
                </a:lnTo>
                <a:lnTo>
                  <a:pt x="0" y="0"/>
                </a:lnTo>
                <a:lnTo>
                  <a:pt x="0" y="18134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9914567">
            <a:off x="11409401" y="7377571"/>
            <a:ext cx="6044818" cy="1813445"/>
          </a:xfrm>
          <a:custGeom>
            <a:avLst/>
            <a:gdLst/>
            <a:ahLst/>
            <a:cxnLst/>
            <a:rect r="r" b="b" t="t" l="l"/>
            <a:pathLst>
              <a:path h="1813445" w="6044818">
                <a:moveTo>
                  <a:pt x="6044818" y="1813445"/>
                </a:moveTo>
                <a:lnTo>
                  <a:pt x="0" y="1813445"/>
                </a:lnTo>
                <a:lnTo>
                  <a:pt x="0" y="0"/>
                </a:lnTo>
                <a:lnTo>
                  <a:pt x="6044818" y="0"/>
                </a:lnTo>
                <a:lnTo>
                  <a:pt x="6044818" y="18134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30634">
            <a:off x="13694237" y="2915392"/>
            <a:ext cx="3421028" cy="3164451"/>
          </a:xfrm>
          <a:custGeom>
            <a:avLst/>
            <a:gdLst/>
            <a:ahLst/>
            <a:cxnLst/>
            <a:rect r="r" b="b" t="t" l="l"/>
            <a:pathLst>
              <a:path h="3164451" w="3421028">
                <a:moveTo>
                  <a:pt x="0" y="0"/>
                </a:moveTo>
                <a:lnTo>
                  <a:pt x="3421028" y="0"/>
                </a:lnTo>
                <a:lnTo>
                  <a:pt x="3421028" y="3164451"/>
                </a:lnTo>
                <a:lnTo>
                  <a:pt x="0" y="31644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12148">
            <a:off x="9030718" y="4125551"/>
            <a:ext cx="2844154" cy="2765939"/>
          </a:xfrm>
          <a:custGeom>
            <a:avLst/>
            <a:gdLst/>
            <a:ahLst/>
            <a:cxnLst/>
            <a:rect r="r" b="b" t="t" l="l"/>
            <a:pathLst>
              <a:path h="2765939" w="2844154">
                <a:moveTo>
                  <a:pt x="0" y="0"/>
                </a:moveTo>
                <a:lnTo>
                  <a:pt x="2844154" y="0"/>
                </a:lnTo>
                <a:lnTo>
                  <a:pt x="2844154" y="2765939"/>
                </a:lnTo>
                <a:lnTo>
                  <a:pt x="0" y="27659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47508" y="1812122"/>
            <a:ext cx="2122641" cy="3613006"/>
          </a:xfrm>
          <a:custGeom>
            <a:avLst/>
            <a:gdLst/>
            <a:ahLst/>
            <a:cxnLst/>
            <a:rect r="r" b="b" t="t" l="l"/>
            <a:pathLst>
              <a:path h="3613006" w="2122641">
                <a:moveTo>
                  <a:pt x="0" y="0"/>
                </a:moveTo>
                <a:lnTo>
                  <a:pt x="2122641" y="0"/>
                </a:lnTo>
                <a:lnTo>
                  <a:pt x="2122641" y="3613005"/>
                </a:lnTo>
                <a:lnTo>
                  <a:pt x="0" y="36130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53817" y="2210757"/>
            <a:ext cx="7690183" cy="204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6600" spc="198">
                <a:solidFill>
                  <a:srgbClr val="EE7BBD"/>
                </a:solidFill>
                <a:latin typeface="ITC Motter Corpus Regular"/>
              </a:rPr>
              <a:t>GRACIAS POR ASISTIR 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8060" y="4897741"/>
            <a:ext cx="7690183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64">
                <a:solidFill>
                  <a:srgbClr val="E87341"/>
                </a:solidFill>
                <a:latin typeface="Montserrat Semi-Bold"/>
              </a:rPr>
              <a:t>Gracias especiales al CELE por su entusiasta participación en el café literario 2023.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557110">
            <a:off x="11089927" y="7076697"/>
            <a:ext cx="2014840" cy="1637516"/>
          </a:xfrm>
          <a:custGeom>
            <a:avLst/>
            <a:gdLst/>
            <a:ahLst/>
            <a:cxnLst/>
            <a:rect r="r" b="b" t="t" l="l"/>
            <a:pathLst>
              <a:path h="1637516" w="2014840">
                <a:moveTo>
                  <a:pt x="0" y="0"/>
                </a:moveTo>
                <a:lnTo>
                  <a:pt x="2014841" y="0"/>
                </a:lnTo>
                <a:lnTo>
                  <a:pt x="2014841" y="1637516"/>
                </a:lnTo>
                <a:lnTo>
                  <a:pt x="0" y="16375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424721">
            <a:off x="5561693" y="6523859"/>
            <a:ext cx="2655060" cy="1887506"/>
          </a:xfrm>
          <a:custGeom>
            <a:avLst/>
            <a:gdLst/>
            <a:ahLst/>
            <a:cxnLst/>
            <a:rect r="r" b="b" t="t" l="l"/>
            <a:pathLst>
              <a:path h="1887506" w="2655060">
                <a:moveTo>
                  <a:pt x="0" y="0"/>
                </a:moveTo>
                <a:lnTo>
                  <a:pt x="2655060" y="0"/>
                </a:lnTo>
                <a:lnTo>
                  <a:pt x="2655060" y="1887506"/>
                </a:lnTo>
                <a:lnTo>
                  <a:pt x="0" y="18875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559942">
            <a:off x="15153976" y="6175226"/>
            <a:ext cx="2712560" cy="1499306"/>
          </a:xfrm>
          <a:custGeom>
            <a:avLst/>
            <a:gdLst/>
            <a:ahLst/>
            <a:cxnLst/>
            <a:rect r="r" b="b" t="t" l="l"/>
            <a:pathLst>
              <a:path h="1499306" w="2712560">
                <a:moveTo>
                  <a:pt x="0" y="0"/>
                </a:moveTo>
                <a:lnTo>
                  <a:pt x="2712560" y="0"/>
                </a:lnTo>
                <a:lnTo>
                  <a:pt x="2712560" y="1499306"/>
                </a:lnTo>
                <a:lnTo>
                  <a:pt x="0" y="14993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4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282538">
            <a:off x="1524974" y="7212087"/>
            <a:ext cx="5285611" cy="1950871"/>
          </a:xfrm>
          <a:custGeom>
            <a:avLst/>
            <a:gdLst/>
            <a:ahLst/>
            <a:cxnLst/>
            <a:rect r="r" b="b" t="t" l="l"/>
            <a:pathLst>
              <a:path h="1950871" w="5285611">
                <a:moveTo>
                  <a:pt x="5285611" y="0"/>
                </a:moveTo>
                <a:lnTo>
                  <a:pt x="0" y="0"/>
                </a:lnTo>
                <a:lnTo>
                  <a:pt x="0" y="1950871"/>
                </a:lnTo>
                <a:lnTo>
                  <a:pt x="5285611" y="1950871"/>
                </a:lnTo>
                <a:lnTo>
                  <a:pt x="52856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10612214">
            <a:off x="6644741" y="7604719"/>
            <a:ext cx="5285611" cy="1950871"/>
          </a:xfrm>
          <a:custGeom>
            <a:avLst/>
            <a:gdLst/>
            <a:ahLst/>
            <a:cxnLst/>
            <a:rect r="r" b="b" t="t" l="l"/>
            <a:pathLst>
              <a:path h="1950871" w="5285611">
                <a:moveTo>
                  <a:pt x="5285611" y="0"/>
                </a:moveTo>
                <a:lnTo>
                  <a:pt x="0" y="0"/>
                </a:lnTo>
                <a:lnTo>
                  <a:pt x="0" y="1950871"/>
                </a:lnTo>
                <a:lnTo>
                  <a:pt x="5285611" y="1950871"/>
                </a:lnTo>
                <a:lnTo>
                  <a:pt x="52856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03408" y="1042008"/>
            <a:ext cx="6460251" cy="6419875"/>
          </a:xfrm>
          <a:custGeom>
            <a:avLst/>
            <a:gdLst/>
            <a:ahLst/>
            <a:cxnLst/>
            <a:rect r="r" b="b" t="t" l="l"/>
            <a:pathLst>
              <a:path h="6419875" w="6460251">
                <a:moveTo>
                  <a:pt x="0" y="0"/>
                </a:moveTo>
                <a:lnTo>
                  <a:pt x="6460252" y="0"/>
                </a:lnTo>
                <a:lnTo>
                  <a:pt x="6460252" y="6419875"/>
                </a:lnTo>
                <a:lnTo>
                  <a:pt x="0" y="64198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53817" y="1609720"/>
            <a:ext cx="876192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6600" spc="198">
                <a:solidFill>
                  <a:srgbClr val="EE7BBD"/>
                </a:solidFill>
                <a:latin typeface="ITC Motter Corpus Regular"/>
              </a:rPr>
              <a:t>CONTACT US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53817" y="2666995"/>
            <a:ext cx="8761926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64">
                <a:solidFill>
                  <a:srgbClr val="E87341"/>
                </a:solidFill>
                <a:latin typeface="Montserrat Semi-Bold"/>
              </a:rPr>
              <a:t>Share the book club's contact information.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53817" y="3955455"/>
            <a:ext cx="2070699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 spc="58">
                <a:solidFill>
                  <a:srgbClr val="EE7BBD"/>
                </a:solidFill>
                <a:latin typeface="Montserrat Bold"/>
              </a:rPr>
              <a:t>WEBSITE: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53817" y="4559975"/>
            <a:ext cx="1522250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 spc="58">
                <a:solidFill>
                  <a:srgbClr val="EE7BBD"/>
                </a:solidFill>
                <a:latin typeface="Montserrat Bold"/>
              </a:rPr>
              <a:t>EMAIL: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53817" y="5164495"/>
            <a:ext cx="3176538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 spc="58">
                <a:solidFill>
                  <a:srgbClr val="EE7BBD"/>
                </a:solidFill>
                <a:latin typeface="Montserrat Bold"/>
              </a:rPr>
              <a:t>SOCIAL MEDIA: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24516" y="3955455"/>
            <a:ext cx="5583543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 spc="58">
                <a:solidFill>
                  <a:srgbClr val="E87341"/>
                </a:solidFill>
                <a:latin typeface="Montserrat Semi-Bold"/>
              </a:rPr>
              <a:t>reallygreatsite.com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76067" y="4559975"/>
            <a:ext cx="6131991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 spc="58">
                <a:solidFill>
                  <a:srgbClr val="E87341"/>
                </a:solidFill>
                <a:latin typeface="Montserrat Semi-Bold"/>
              </a:rPr>
              <a:t>hello@reallygreatsite.com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30355" y="5164495"/>
            <a:ext cx="4477704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 spc="58">
                <a:solidFill>
                  <a:srgbClr val="E87341"/>
                </a:solidFill>
                <a:latin typeface="Montserrat Semi-Bold"/>
              </a:rPr>
              <a:t>@reallygreatsite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1509427">
            <a:off x="389074" y="6235812"/>
            <a:ext cx="2582803" cy="1699954"/>
          </a:xfrm>
          <a:custGeom>
            <a:avLst/>
            <a:gdLst/>
            <a:ahLst/>
            <a:cxnLst/>
            <a:rect r="r" b="b" t="t" l="l"/>
            <a:pathLst>
              <a:path h="1699954" w="2582803">
                <a:moveTo>
                  <a:pt x="0" y="0"/>
                </a:moveTo>
                <a:lnTo>
                  <a:pt x="2582802" y="0"/>
                </a:lnTo>
                <a:lnTo>
                  <a:pt x="2582802" y="1699954"/>
                </a:lnTo>
                <a:lnTo>
                  <a:pt x="0" y="16999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734419">
            <a:off x="5646226" y="7509324"/>
            <a:ext cx="2445960" cy="1356396"/>
          </a:xfrm>
          <a:custGeom>
            <a:avLst/>
            <a:gdLst/>
            <a:ahLst/>
            <a:cxnLst/>
            <a:rect r="r" b="b" t="t" l="l"/>
            <a:pathLst>
              <a:path h="1356396" w="2445960">
                <a:moveTo>
                  <a:pt x="0" y="0"/>
                </a:moveTo>
                <a:lnTo>
                  <a:pt x="2445961" y="0"/>
                </a:lnTo>
                <a:lnTo>
                  <a:pt x="2445961" y="1356396"/>
                </a:lnTo>
                <a:lnTo>
                  <a:pt x="0" y="13563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941316">
            <a:off x="10810254" y="7391146"/>
            <a:ext cx="2634209" cy="2025946"/>
          </a:xfrm>
          <a:custGeom>
            <a:avLst/>
            <a:gdLst/>
            <a:ahLst/>
            <a:cxnLst/>
            <a:rect r="r" b="b" t="t" l="l"/>
            <a:pathLst>
              <a:path h="2025946" w="2634209">
                <a:moveTo>
                  <a:pt x="0" y="0"/>
                </a:moveTo>
                <a:lnTo>
                  <a:pt x="2634208" y="0"/>
                </a:lnTo>
                <a:lnTo>
                  <a:pt x="2634208" y="2025946"/>
                </a:lnTo>
                <a:lnTo>
                  <a:pt x="0" y="20259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4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05266" y="981075"/>
            <a:ext cx="987746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spc="198">
                <a:solidFill>
                  <a:srgbClr val="EE7BBD"/>
                </a:solidFill>
                <a:latin typeface="ITC Motter Corpus Regular"/>
              </a:rPr>
              <a:t>RESOURCE PAGE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02674" y="1971675"/>
            <a:ext cx="14482653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64">
                <a:solidFill>
                  <a:srgbClr val="E87341"/>
                </a:solidFill>
                <a:latin typeface="Montserrat Semi-Bold"/>
              </a:rPr>
              <a:t>Use these design resources in your Canva Presentation. Happy designing! Delete or hide this page before presenting.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4960326" y="3673263"/>
            <a:ext cx="2378100" cy="2199743"/>
          </a:xfrm>
          <a:custGeom>
            <a:avLst/>
            <a:gdLst/>
            <a:ahLst/>
            <a:cxnLst/>
            <a:rect r="r" b="b" t="t" l="l"/>
            <a:pathLst>
              <a:path h="2199743" w="2378100">
                <a:moveTo>
                  <a:pt x="0" y="0"/>
                </a:moveTo>
                <a:lnTo>
                  <a:pt x="2378100" y="0"/>
                </a:lnTo>
                <a:lnTo>
                  <a:pt x="2378100" y="2199742"/>
                </a:lnTo>
                <a:lnTo>
                  <a:pt x="0" y="21997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68503" y="3673263"/>
            <a:ext cx="2261946" cy="2199743"/>
          </a:xfrm>
          <a:custGeom>
            <a:avLst/>
            <a:gdLst/>
            <a:ahLst/>
            <a:cxnLst/>
            <a:rect r="r" b="b" t="t" l="l"/>
            <a:pathLst>
              <a:path h="2199743" w="2261946">
                <a:moveTo>
                  <a:pt x="0" y="0"/>
                </a:moveTo>
                <a:lnTo>
                  <a:pt x="2261946" y="0"/>
                </a:lnTo>
                <a:lnTo>
                  <a:pt x="2261946" y="2199742"/>
                </a:lnTo>
                <a:lnTo>
                  <a:pt x="0" y="21997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727148" y="3673263"/>
            <a:ext cx="1292349" cy="2199743"/>
          </a:xfrm>
          <a:custGeom>
            <a:avLst/>
            <a:gdLst/>
            <a:ahLst/>
            <a:cxnLst/>
            <a:rect r="r" b="b" t="t" l="l"/>
            <a:pathLst>
              <a:path h="2199743" w="1292349">
                <a:moveTo>
                  <a:pt x="0" y="0"/>
                </a:moveTo>
                <a:lnTo>
                  <a:pt x="1292349" y="0"/>
                </a:lnTo>
                <a:lnTo>
                  <a:pt x="1292349" y="2199742"/>
                </a:lnTo>
                <a:lnTo>
                  <a:pt x="0" y="21997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1599453" y="3673263"/>
            <a:ext cx="2699071" cy="2199743"/>
          </a:xfrm>
          <a:custGeom>
            <a:avLst/>
            <a:gdLst/>
            <a:ahLst/>
            <a:cxnLst/>
            <a:rect r="r" b="b" t="t" l="l"/>
            <a:pathLst>
              <a:path h="2199743" w="2699071">
                <a:moveTo>
                  <a:pt x="2699070" y="0"/>
                </a:moveTo>
                <a:lnTo>
                  <a:pt x="0" y="0"/>
                </a:lnTo>
                <a:lnTo>
                  <a:pt x="0" y="2199742"/>
                </a:lnTo>
                <a:lnTo>
                  <a:pt x="2699070" y="2199742"/>
                </a:lnTo>
                <a:lnTo>
                  <a:pt x="269907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54017" y="3673263"/>
            <a:ext cx="1616811" cy="2199743"/>
          </a:xfrm>
          <a:custGeom>
            <a:avLst/>
            <a:gdLst/>
            <a:ahLst/>
            <a:cxnLst/>
            <a:rect r="r" b="b" t="t" l="l"/>
            <a:pathLst>
              <a:path h="2199743" w="1616811">
                <a:moveTo>
                  <a:pt x="0" y="0"/>
                </a:moveTo>
                <a:lnTo>
                  <a:pt x="1616811" y="0"/>
                </a:lnTo>
                <a:lnTo>
                  <a:pt x="1616811" y="2199742"/>
                </a:lnTo>
                <a:lnTo>
                  <a:pt x="0" y="21997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7767051" y="3673263"/>
            <a:ext cx="1358341" cy="2199743"/>
          </a:xfrm>
          <a:custGeom>
            <a:avLst/>
            <a:gdLst/>
            <a:ahLst/>
            <a:cxnLst/>
            <a:rect r="r" b="b" t="t" l="l"/>
            <a:pathLst>
              <a:path h="2199743" w="1358341">
                <a:moveTo>
                  <a:pt x="1358341" y="0"/>
                </a:moveTo>
                <a:lnTo>
                  <a:pt x="0" y="0"/>
                </a:lnTo>
                <a:lnTo>
                  <a:pt x="0" y="2199742"/>
                </a:lnTo>
                <a:lnTo>
                  <a:pt x="1358341" y="2199742"/>
                </a:lnTo>
                <a:lnTo>
                  <a:pt x="1358341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866154" y="6102083"/>
            <a:ext cx="2393146" cy="2378188"/>
          </a:xfrm>
          <a:custGeom>
            <a:avLst/>
            <a:gdLst/>
            <a:ahLst/>
            <a:cxnLst/>
            <a:rect r="r" b="b" t="t" l="l"/>
            <a:pathLst>
              <a:path h="2378188" w="2393146">
                <a:moveTo>
                  <a:pt x="0" y="0"/>
                </a:moveTo>
                <a:lnTo>
                  <a:pt x="2393146" y="0"/>
                </a:lnTo>
                <a:lnTo>
                  <a:pt x="2393146" y="2378188"/>
                </a:lnTo>
                <a:lnTo>
                  <a:pt x="0" y="23781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308307" y="6101248"/>
            <a:ext cx="2497662" cy="2379023"/>
          </a:xfrm>
          <a:custGeom>
            <a:avLst/>
            <a:gdLst/>
            <a:ahLst/>
            <a:cxnLst/>
            <a:rect r="r" b="b" t="t" l="l"/>
            <a:pathLst>
              <a:path h="2379023" w="2497662">
                <a:moveTo>
                  <a:pt x="0" y="0"/>
                </a:moveTo>
                <a:lnTo>
                  <a:pt x="2497662" y="0"/>
                </a:lnTo>
                <a:lnTo>
                  <a:pt x="2497662" y="2379023"/>
                </a:lnTo>
                <a:lnTo>
                  <a:pt x="0" y="23790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56878" y="6101248"/>
            <a:ext cx="3093578" cy="2378188"/>
          </a:xfrm>
          <a:custGeom>
            <a:avLst/>
            <a:gdLst/>
            <a:ahLst/>
            <a:cxnLst/>
            <a:rect r="r" b="b" t="t" l="l"/>
            <a:pathLst>
              <a:path h="2378188" w="3093578">
                <a:moveTo>
                  <a:pt x="0" y="0"/>
                </a:moveTo>
                <a:lnTo>
                  <a:pt x="3093579" y="0"/>
                </a:lnTo>
                <a:lnTo>
                  <a:pt x="3093579" y="2378189"/>
                </a:lnTo>
                <a:lnTo>
                  <a:pt x="0" y="23781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276253" y="6102083"/>
            <a:ext cx="2822776" cy="2378188"/>
          </a:xfrm>
          <a:custGeom>
            <a:avLst/>
            <a:gdLst/>
            <a:ahLst/>
            <a:cxnLst/>
            <a:rect r="r" b="b" t="t" l="l"/>
            <a:pathLst>
              <a:path h="2378188" w="2822776">
                <a:moveTo>
                  <a:pt x="0" y="0"/>
                </a:moveTo>
                <a:lnTo>
                  <a:pt x="2822775" y="0"/>
                </a:lnTo>
                <a:lnTo>
                  <a:pt x="2822775" y="2378188"/>
                </a:lnTo>
                <a:lnTo>
                  <a:pt x="0" y="237818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863996" y="6101248"/>
            <a:ext cx="2354407" cy="2378188"/>
          </a:xfrm>
          <a:custGeom>
            <a:avLst/>
            <a:gdLst/>
            <a:ahLst/>
            <a:cxnLst/>
            <a:rect r="r" b="b" t="t" l="l"/>
            <a:pathLst>
              <a:path h="2378188" w="2354407">
                <a:moveTo>
                  <a:pt x="0" y="0"/>
                </a:moveTo>
                <a:lnTo>
                  <a:pt x="2354407" y="0"/>
                </a:lnTo>
                <a:lnTo>
                  <a:pt x="2354407" y="2378189"/>
                </a:lnTo>
                <a:lnTo>
                  <a:pt x="0" y="237818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6102083"/>
            <a:ext cx="2777446" cy="2378188"/>
          </a:xfrm>
          <a:custGeom>
            <a:avLst/>
            <a:gdLst/>
            <a:ahLst/>
            <a:cxnLst/>
            <a:rect r="r" b="b" t="t" l="l"/>
            <a:pathLst>
              <a:path h="2378188" w="2777446">
                <a:moveTo>
                  <a:pt x="0" y="0"/>
                </a:moveTo>
                <a:lnTo>
                  <a:pt x="2777446" y="0"/>
                </a:lnTo>
                <a:lnTo>
                  <a:pt x="2777446" y="2378188"/>
                </a:lnTo>
                <a:lnTo>
                  <a:pt x="0" y="237818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DAFuR8vuhiE</dc:identifier>
  <dcterms:modified xsi:type="dcterms:W3CDTF">2011-08-01T06:04:30Z</dcterms:modified>
  <cp:revision>1</cp:revision>
  <dc:title>CAFÉ LITERARIO</dc:title>
</cp:coreProperties>
</file>